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8"/>
  </p:handoutMasterIdLst>
  <p:sldIdLst>
    <p:sldId id="256" r:id="rId2"/>
    <p:sldId id="399" r:id="rId3"/>
    <p:sldId id="390" r:id="rId4"/>
    <p:sldId id="392" r:id="rId5"/>
    <p:sldId id="257" r:id="rId6"/>
    <p:sldId id="258" r:id="rId7"/>
    <p:sldId id="300" r:id="rId8"/>
    <p:sldId id="301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99" r:id="rId26"/>
    <p:sldId id="298" r:id="rId27"/>
    <p:sldId id="295" r:id="rId28"/>
    <p:sldId id="296" r:id="rId29"/>
    <p:sldId id="297" r:id="rId30"/>
    <p:sldId id="294" r:id="rId31"/>
    <p:sldId id="283" r:id="rId32"/>
    <p:sldId id="284" r:id="rId33"/>
    <p:sldId id="285" r:id="rId34"/>
    <p:sldId id="286" r:id="rId35"/>
    <p:sldId id="287" r:id="rId36"/>
    <p:sldId id="337" r:id="rId37"/>
    <p:sldId id="339" r:id="rId38"/>
    <p:sldId id="288" r:id="rId39"/>
    <p:sldId id="340" r:id="rId40"/>
    <p:sldId id="341" r:id="rId41"/>
    <p:sldId id="380" r:id="rId42"/>
    <p:sldId id="289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81" r:id="rId55"/>
    <p:sldId id="400" r:id="rId56"/>
    <p:sldId id="401" r:id="rId57"/>
    <p:sldId id="391" r:id="rId58"/>
    <p:sldId id="398" r:id="rId59"/>
    <p:sldId id="402" r:id="rId60"/>
    <p:sldId id="363" r:id="rId61"/>
    <p:sldId id="364" r:id="rId62"/>
    <p:sldId id="396" r:id="rId63"/>
    <p:sldId id="365" r:id="rId64"/>
    <p:sldId id="366" r:id="rId65"/>
    <p:sldId id="367" r:id="rId66"/>
    <p:sldId id="368" r:id="rId67"/>
    <p:sldId id="369" r:id="rId68"/>
    <p:sldId id="384" r:id="rId69"/>
    <p:sldId id="371" r:id="rId70"/>
    <p:sldId id="397" r:id="rId71"/>
    <p:sldId id="372" r:id="rId72"/>
    <p:sldId id="373" r:id="rId73"/>
    <p:sldId id="374" r:id="rId74"/>
    <p:sldId id="379" r:id="rId75"/>
    <p:sldId id="377" r:id="rId76"/>
    <p:sldId id="378" r:id="rId77"/>
    <p:sldId id="335" r:id="rId78"/>
    <p:sldId id="336" r:id="rId79"/>
    <p:sldId id="385" r:id="rId80"/>
    <p:sldId id="386" r:id="rId81"/>
    <p:sldId id="387" r:id="rId82"/>
    <p:sldId id="388" r:id="rId83"/>
    <p:sldId id="389" r:id="rId84"/>
    <p:sldId id="393" r:id="rId85"/>
    <p:sldId id="394" r:id="rId86"/>
    <p:sldId id="395" r:id="rId8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5A1A1A5-F4C9-4972-8EB4-D38A0E9786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9A0A186-9283-42B7-B492-2B9F5650FC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D3167-0F11-4933-821D-679907A9FB82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873E22E-3BA2-4052-B4F7-9E40E41428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3E0E7F-F293-41D3-BF03-4C106E81E4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22D66-2AF2-4C2C-92B9-4E1300BB67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764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87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2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0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78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0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78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84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6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31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21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54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A9AC8-C30A-4DD1-A210-2945109D6336}" type="datetimeFigureOut">
              <a:rPr lang="zh-TW" altLang="en-US" smtClean="0"/>
              <a:t>2019/5/22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17B39-2144-4214-A4B2-74C5E09475A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262562" y="3638550"/>
            <a:ext cx="1666875" cy="1590675"/>
          </a:xfrm>
          <a:prstGeom prst="rect">
            <a:avLst/>
          </a:prstGeom>
          <a:blipFill dpi="0" rotWithShape="1">
            <a:blip r:embed="rId1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038" y="5750047"/>
            <a:ext cx="1228725" cy="11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2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mware.com/tw/products/workstation-player/workstation-player-evaluation.html" TargetMode="External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ftp.ubuntu-tw.org/mirror/ubuntu-releases/16.04.6/ubuntu-16.04.6-desktop-amd64.iso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ebreakdown.com/2016/08/linux.html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member/forms/download/xef-vivado.html?filename=Xilinx_Vivado_SDK_Web_2017.4_1216_1_Lin64.bin" TargetMode="External"/><Relationship Id="rId2" Type="http://schemas.openxmlformats.org/officeDocument/2006/relationships/hyperlink" Target="https://www.xilinx.com/member/forms/download/xef.html?filename=Xilinx_Vivado_SDK_2017.2_0616_1_Lin64.b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914400" y="836712"/>
            <a:ext cx="10363200" cy="247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國立高雄科技大學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第一校區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電子工程系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系統晶片設計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實習</a:t>
            </a:r>
            <a:r>
              <a:rPr lang="en-US" altLang="zh-TW" sz="3200" b="1" dirty="0" smtClean="0"/>
              <a:t/>
            </a:r>
            <a:br>
              <a:rPr lang="en-US" altLang="zh-TW" sz="3200" b="1" dirty="0" smtClean="0"/>
            </a:br>
            <a:r>
              <a:rPr lang="en-US" altLang="zh-TW" sz="2800" dirty="0" smtClean="0"/>
              <a:t>Lab4-1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200" dirty="0" smtClean="0"/>
              <a:t>Linux</a:t>
            </a:r>
            <a:r>
              <a:rPr lang="zh-TW" altLang="en-US" sz="3200" dirty="0" smtClean="0"/>
              <a:t>環境建置與安裝</a:t>
            </a:r>
            <a:endParaRPr lang="zh-TW" altLang="en-US" sz="32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3791744" y="5445224"/>
            <a:ext cx="5328592" cy="74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000" dirty="0" smtClean="0"/>
              <a:t>Teacher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陳朝烈 教授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sz="2000" dirty="0" smtClean="0"/>
              <a:t>Author </a:t>
            </a:r>
            <a:r>
              <a:rPr lang="zh-TW" altLang="en-US" sz="2000" dirty="0" smtClean="0"/>
              <a:t>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古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安 莊旻哲 廖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柏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洵 林昱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明 楊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豐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瑞</a:t>
            </a:r>
            <a:endParaRPr lang="zh-TW" altLang="en-US" sz="2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4343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528762"/>
            <a:ext cx="4819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47812"/>
            <a:ext cx="4876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538287"/>
            <a:ext cx="48577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3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628650"/>
            <a:ext cx="74390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57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661987"/>
            <a:ext cx="74676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647700"/>
            <a:ext cx="7477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23887"/>
            <a:ext cx="74580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642937"/>
            <a:ext cx="74199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9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633412"/>
            <a:ext cx="74866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1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642937"/>
            <a:ext cx="74676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7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6221" y="229017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安裝虛擬機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器教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4931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647700"/>
            <a:ext cx="7477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9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42937"/>
            <a:ext cx="74580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266700"/>
            <a:ext cx="84486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8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766762"/>
            <a:ext cx="62103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0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14363"/>
            <a:ext cx="9925050" cy="8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3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2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64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-623888"/>
            <a:ext cx="9925050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8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-628650"/>
            <a:ext cx="9934575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6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-595313"/>
            <a:ext cx="9858375" cy="80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BF3DA-7609-4407-9EAF-87EE532C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擬機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AB869-A051-41EF-8636-1FA24685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64674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可以在以下網站下載到虛擬機器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VirtualBox(</a:t>
            </a:r>
            <a:r>
              <a:rPr lang="zh-TW" altLang="en-US" dirty="0" smtClean="0"/>
              <a:t>本</a:t>
            </a:r>
            <a:r>
              <a:rPr lang="en-US" altLang="zh-TW" dirty="0" smtClean="0"/>
              <a:t>PPT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>
                <a:hlinkClick r:id="rId2"/>
              </a:rPr>
              <a:t>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www.virtualbox.org/wiki/Downloads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 </a:t>
            </a:r>
            <a:r>
              <a:rPr lang="en-US" altLang="zh-TW" dirty="0" smtClean="0"/>
              <a:t>Vmware(</a:t>
            </a:r>
            <a:r>
              <a:rPr lang="zh-TW" altLang="en-US" dirty="0" smtClean="0"/>
              <a:t>建議用此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https://www.vmware.com/tw/products/workstation-player/workstation-player-evaluation.html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4624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-595313"/>
            <a:ext cx="9915525" cy="80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35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-604838"/>
            <a:ext cx="9867900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38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-614363"/>
            <a:ext cx="9896475" cy="8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46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-604838"/>
            <a:ext cx="9896475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42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62000"/>
            <a:ext cx="6219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42950"/>
            <a:ext cx="62388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0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776287"/>
            <a:ext cx="61817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21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81050"/>
            <a:ext cx="62198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6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757237"/>
            <a:ext cx="62198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9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66762"/>
            <a:ext cx="62388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BF3DA-7609-4407-9EAF-87EE532C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Ubuntu16.04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AB869-A051-41EF-8636-1FA24685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64674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http://ftp.ubuntu-tw.org/mirror/ubuntu-releases/16.04.6/ubuntu-16.04.6-desktop-amd64.iso</a:t>
            </a:r>
            <a:endParaRPr lang="en-US" altLang="zh-TW" dirty="0"/>
          </a:p>
          <a:p>
            <a:r>
              <a:rPr lang="zh-TW" altLang="en-US" dirty="0"/>
              <a:t>下載完</a:t>
            </a:r>
            <a:r>
              <a:rPr lang="en-US" altLang="zh-TW" dirty="0"/>
              <a:t>ISO</a:t>
            </a:r>
            <a:r>
              <a:rPr lang="zh-TW" altLang="en-US" dirty="0"/>
              <a:t>後請根據不同虛擬機程式安裝</a:t>
            </a:r>
            <a:r>
              <a:rPr lang="en-US" altLang="zh-TW" dirty="0"/>
              <a:t>Ubuntu</a:t>
            </a:r>
          </a:p>
          <a:p>
            <a:r>
              <a:rPr lang="zh-TW" altLang="en-US" dirty="0"/>
              <a:t>建議配置硬碟大小</a:t>
            </a:r>
            <a:r>
              <a:rPr lang="en-US" altLang="zh-TW" dirty="0"/>
              <a:t>50GB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3309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762000"/>
            <a:ext cx="62007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94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47712"/>
            <a:ext cx="62388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62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-604838"/>
            <a:ext cx="9877425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56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-623888"/>
            <a:ext cx="9858375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04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80975"/>
            <a:ext cx="77247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6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09550"/>
            <a:ext cx="77438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47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550"/>
            <a:ext cx="77724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1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09550"/>
            <a:ext cx="77438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5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5737"/>
            <a:ext cx="77724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49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0975"/>
            <a:ext cx="77724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63" y="1634451"/>
            <a:ext cx="5449455" cy="42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1295400"/>
            <a:ext cx="3543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1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71575"/>
            <a:ext cx="59626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16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71575"/>
            <a:ext cx="59626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48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85737"/>
            <a:ext cx="80867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1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747712"/>
            <a:ext cx="62388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23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VMware</a:t>
            </a:r>
            <a:r>
              <a:rPr lang="zh-TW" altLang="en-US" dirty="0" smtClean="0"/>
              <a:t>裝好</a:t>
            </a:r>
            <a:r>
              <a:rPr lang="en-US" altLang="zh-TW" dirty="0" smtClean="0"/>
              <a:t>Ubuntu</a:t>
            </a:r>
            <a:r>
              <a:rPr lang="zh-TW" altLang="en-US" dirty="0" smtClean="0"/>
              <a:t>後</a:t>
            </a:r>
            <a:r>
              <a:rPr lang="zh-TW" altLang="en-US" dirty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安裝</a:t>
            </a:r>
            <a:r>
              <a:rPr lang="en-US" altLang="zh-TW" dirty="0" smtClean="0"/>
              <a:t>VMware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Tools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11" y="1987466"/>
            <a:ext cx="5791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62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解壓縮到本磁碟區並安裝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99" y="1690688"/>
            <a:ext cx="6500395" cy="48539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95D283-AE32-4756-903D-02ABC52E6404}"/>
              </a:ext>
            </a:extLst>
          </p:cNvPr>
          <p:cNvSpPr/>
          <p:nvPr/>
        </p:nvSpPr>
        <p:spPr>
          <a:xfrm>
            <a:off x="6187586" y="3211558"/>
            <a:ext cx="1052799" cy="720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148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45E66-C715-498C-AEF3-ADF9FD33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6" y="513962"/>
            <a:ext cx="5180045" cy="857184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Linux</a:t>
            </a:r>
            <a:r>
              <a:rPr lang="zh-TW" altLang="en-US" sz="4000" dirty="0"/>
              <a:t>常用指令介紹</a:t>
            </a:r>
          </a:p>
        </p:txBody>
      </p:sp>
      <p:pic>
        <p:nvPicPr>
          <p:cNvPr id="1026" name="Picture 2" descr="https://3.bp.blogspot.com/-jZlvhHj5AUE/V66gjjwJSeI/AAAAAAAABq8/5-JvcMDblJY0bk2rzKiCqMaOZVQD7bDWACEw/s640/cmd02.jpg">
            <a:extLst>
              <a:ext uri="{FF2B5EF4-FFF2-40B4-BE49-F238E27FC236}">
                <a16:creationId xmlns:a16="http://schemas.microsoft.com/office/drawing/2014/main" id="{A3C6E26D-9496-44F9-9FC0-B8C5BCAD44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64"/>
          <a:stretch/>
        </p:blipFill>
        <p:spPr bwMode="auto">
          <a:xfrm>
            <a:off x="189622" y="1683605"/>
            <a:ext cx="6341808" cy="349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INqP-jGwXsA/V66rtc-A4dI/AAAAAAAABr4/cd-2joYJ-zQesmMMEktDWFqzzYY8lC31gCLcB/s640/cmd10.jpg">
            <a:extLst>
              <a:ext uri="{FF2B5EF4-FFF2-40B4-BE49-F238E27FC236}">
                <a16:creationId xmlns:a16="http://schemas.microsoft.com/office/drawing/2014/main" id="{948DEA61-2EA4-4B90-AB88-F2156F7AB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46" y="1683605"/>
            <a:ext cx="5409454" cy="34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94EB8E1-CEE4-4A7A-9BE2-E71D299D6D4D}"/>
              </a:ext>
            </a:extLst>
          </p:cNvPr>
          <p:cNvSpPr txBox="1"/>
          <p:nvPr/>
        </p:nvSpPr>
        <p:spPr>
          <a:xfrm>
            <a:off x="1455575" y="5628759"/>
            <a:ext cx="827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https://www.eebreakdown.com/2016/08/linux.html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9396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8410" y="2121736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 smtClean="0"/>
              <a:t>在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安</a:t>
            </a:r>
            <a:r>
              <a:rPr lang="zh-TW" altLang="en-US" dirty="0"/>
              <a:t>裝</a:t>
            </a:r>
            <a:r>
              <a:rPr lang="en-US" altLang="zh-TW" dirty="0" smtClean="0"/>
              <a:t>Vivado</a:t>
            </a:r>
            <a:r>
              <a:rPr lang="zh-TW" altLang="en-US" dirty="0" smtClean="0"/>
              <a:t>軟體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6713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711EA-3C26-4A24-B02A-7CAC5770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931367" cy="101580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安裝</a:t>
            </a:r>
            <a:r>
              <a:rPr lang="en-US" altLang="zh-TW" dirty="0" err="1"/>
              <a:t>Vivado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F6C06A-849D-4A16-AFA6-06BD22266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634"/>
            <a:ext cx="11095653" cy="4796031"/>
          </a:xfrm>
        </p:spPr>
        <p:txBody>
          <a:bodyPr>
            <a:normAutofit/>
          </a:bodyPr>
          <a:lstStyle/>
          <a:p>
            <a:r>
              <a:rPr lang="zh-TW" altLang="en-US" sz="2500" dirty="0" smtClean="0"/>
              <a:t>在此安裝範例為使</a:t>
            </a:r>
            <a:r>
              <a:rPr lang="zh-TW" altLang="en-US" sz="2500" dirty="0"/>
              <a:t>用</a:t>
            </a:r>
            <a:r>
              <a:rPr lang="en-US" altLang="zh-TW" sz="2500" dirty="0"/>
              <a:t>2017.2</a:t>
            </a:r>
            <a:r>
              <a:rPr lang="zh-TW" altLang="en-US" sz="2500" dirty="0"/>
              <a:t>版</a:t>
            </a:r>
            <a:r>
              <a:rPr lang="zh-TW" altLang="en-US" sz="2500" dirty="0" smtClean="0"/>
              <a:t>本 </a:t>
            </a:r>
            <a:r>
              <a:rPr lang="en-US" altLang="zh-TW" sz="2500" dirty="0" smtClean="0"/>
              <a:t>:</a:t>
            </a:r>
            <a:r>
              <a:rPr lang="zh-TW" altLang="en-US" sz="2500" dirty="0"/>
              <a:t> </a:t>
            </a:r>
            <a:r>
              <a:rPr lang="en-US" altLang="zh-TW" sz="2500" dirty="0" smtClean="0">
                <a:hlinkClick r:id="rId2"/>
              </a:rPr>
              <a:t>https://www.xilinx.com/member/forms/download/xef.html?filename=Xilinx_Vivado_SDK_2017.2_0616_1_Lin64.bin</a:t>
            </a:r>
            <a:endParaRPr lang="en-US" altLang="zh-TW" sz="2500" dirty="0" smtClean="0"/>
          </a:p>
          <a:p>
            <a:r>
              <a:rPr lang="zh-TW" altLang="en-US" sz="2500" dirty="0" smtClean="0"/>
              <a:t>在</a:t>
            </a:r>
            <a:r>
              <a:rPr lang="en-US" altLang="zh-TW" sz="2500" dirty="0"/>
              <a:t>L</a:t>
            </a:r>
            <a:r>
              <a:rPr lang="en-US" altLang="zh-TW" sz="2500" dirty="0" smtClean="0"/>
              <a:t>ab4-2</a:t>
            </a:r>
            <a:r>
              <a:rPr lang="zh-TW" altLang="en-US" sz="2500" dirty="0" smtClean="0"/>
              <a:t>所使用的是</a:t>
            </a:r>
            <a:r>
              <a:rPr lang="en-US" altLang="zh-TW" sz="2500" dirty="0" smtClean="0"/>
              <a:t>2017.4</a:t>
            </a:r>
            <a:r>
              <a:rPr lang="zh-TW" altLang="en-US" sz="2500" dirty="0" smtClean="0"/>
              <a:t>版本</a:t>
            </a:r>
            <a:r>
              <a:rPr lang="en-US" altLang="zh-TW" sz="2500" dirty="0" smtClean="0"/>
              <a:t>(</a:t>
            </a:r>
            <a:r>
              <a:rPr lang="zh-TW" altLang="en-US" sz="2500" dirty="0" smtClean="0"/>
              <a:t>安裝操作流成與</a:t>
            </a:r>
            <a:r>
              <a:rPr lang="en-US" altLang="zh-TW" sz="2500" dirty="0" smtClean="0"/>
              <a:t>2017.2</a:t>
            </a:r>
            <a:r>
              <a:rPr lang="zh-TW" altLang="en-US" sz="2500" dirty="0" smtClean="0"/>
              <a:t>相同</a:t>
            </a:r>
            <a:r>
              <a:rPr lang="en-US" altLang="zh-TW" sz="2500" dirty="0" smtClean="0"/>
              <a:t>)</a:t>
            </a:r>
            <a:r>
              <a:rPr lang="zh-TW" altLang="en-US" sz="2500" dirty="0" smtClean="0"/>
              <a:t> </a:t>
            </a:r>
            <a:r>
              <a:rPr lang="en-US" altLang="zh-TW" sz="2500" dirty="0" smtClean="0"/>
              <a:t>:</a:t>
            </a:r>
            <a:r>
              <a:rPr lang="zh-TW" altLang="en-US" sz="2500" dirty="0" smtClean="0"/>
              <a:t> </a:t>
            </a:r>
            <a:r>
              <a:rPr lang="en-US" altLang="zh-TW" sz="2400" dirty="0">
                <a:hlinkClick r:id="rId3"/>
              </a:rPr>
              <a:t>https://www.xilinx.com/member/forms/download/xef-vivado.html?filename=Xilinx_Vivado_SDK_Web_2017.4_1216_1_Lin64.bin</a:t>
            </a:r>
            <a:endParaRPr lang="en-US" altLang="zh-TW" sz="2500" dirty="0"/>
          </a:p>
          <a:p>
            <a:r>
              <a:rPr lang="zh-TW" altLang="en-US" sz="2500" dirty="0"/>
              <a:t>如果出現一直無法登入</a:t>
            </a:r>
            <a:r>
              <a:rPr lang="en-US" altLang="zh-TW" sz="2500" dirty="0"/>
              <a:t>Xilinx</a:t>
            </a:r>
            <a:r>
              <a:rPr lang="zh-TW" altLang="en-US" sz="2500" dirty="0"/>
              <a:t>帳號的狀況，請檢察虛擬機時間是否正確</a:t>
            </a:r>
            <a:endParaRPr lang="en-US" altLang="zh-TW" sz="2500" dirty="0"/>
          </a:p>
          <a:p>
            <a:r>
              <a:rPr lang="zh-TW" altLang="en-US" sz="2500" dirty="0"/>
              <a:t>在</a:t>
            </a:r>
            <a:r>
              <a:rPr lang="en-US" altLang="zh-TW" sz="2500" dirty="0"/>
              <a:t>Terminal</a:t>
            </a:r>
            <a:r>
              <a:rPr lang="zh-TW" altLang="en-US" sz="2500" dirty="0"/>
              <a:t>進入下載資料夾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816FA6-08C0-47ED-9FAA-DDC7D8A78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0084" b="22339"/>
          <a:stretch/>
        </p:blipFill>
        <p:spPr>
          <a:xfrm>
            <a:off x="7315200" y="3942283"/>
            <a:ext cx="3665742" cy="26448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095D283-AE32-4756-903D-02ABC52E6404}"/>
              </a:ext>
            </a:extLst>
          </p:cNvPr>
          <p:cNvSpPr/>
          <p:nvPr/>
        </p:nvSpPr>
        <p:spPr>
          <a:xfrm>
            <a:off x="9501448" y="6022145"/>
            <a:ext cx="1113397" cy="199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51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524000"/>
            <a:ext cx="4838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64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5" y="740115"/>
            <a:ext cx="6795856" cy="537776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B3B0326-BCC4-4DC5-88BC-5F0C35D9AD0F}"/>
              </a:ext>
            </a:extLst>
          </p:cNvPr>
          <p:cNvSpPr txBox="1"/>
          <p:nvPr/>
        </p:nvSpPr>
        <p:spPr>
          <a:xfrm>
            <a:off x="7144080" y="1669001"/>
            <a:ext cx="5228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/>
              <a:t>chmod</a:t>
            </a:r>
            <a:r>
              <a:rPr lang="en-US" altLang="zh-TW" sz="1400" dirty="0"/>
              <a:t> +x </a:t>
            </a:r>
            <a:r>
              <a:rPr lang="pt-BR" altLang="zh-TW" sz="1400" dirty="0"/>
              <a:t>Xilinx_Vivado_SDK_2017.2_0616_1_Lin64.bin</a:t>
            </a:r>
          </a:p>
          <a:p>
            <a:r>
              <a:rPr lang="pt-BR" altLang="zh-TW" sz="1400" dirty="0"/>
              <a:t>sudo ./Xilinx_Vivado_SDK_2017.2_0616_1_Lin64.bin</a:t>
            </a:r>
          </a:p>
          <a:p>
            <a:endParaRPr lang="pt-BR" altLang="zh-TW" sz="1400" dirty="0"/>
          </a:p>
          <a:p>
            <a:r>
              <a:rPr lang="en-US" altLang="zh-TW" sz="1400" dirty="0"/>
              <a:t>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0744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300038"/>
            <a:ext cx="9448800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94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8" y="202240"/>
            <a:ext cx="7311642" cy="576542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0EC9B74-ECC0-4BA0-B261-82BF4707B418}"/>
              </a:ext>
            </a:extLst>
          </p:cNvPr>
          <p:cNvSpPr txBox="1"/>
          <p:nvPr/>
        </p:nvSpPr>
        <p:spPr>
          <a:xfrm>
            <a:off x="8236999" y="1846555"/>
            <a:ext cx="297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若出現最新版本下載提示</a:t>
            </a:r>
            <a:endParaRPr lang="en-US" altLang="zh-TW" dirty="0"/>
          </a:p>
          <a:p>
            <a:r>
              <a:rPr lang="zh-TW" altLang="en-US" dirty="0"/>
              <a:t>選擇</a:t>
            </a:r>
            <a:r>
              <a:rPr lang="en-US" altLang="zh-TW" dirty="0"/>
              <a:t>continue</a:t>
            </a:r>
            <a:r>
              <a:rPr lang="zh-TW" altLang="en-US" dirty="0"/>
              <a:t>略過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B32731-88BE-4C23-BDA9-0491C07B4C27}"/>
              </a:ext>
            </a:extLst>
          </p:cNvPr>
          <p:cNvSpPr/>
          <p:nvPr/>
        </p:nvSpPr>
        <p:spPr>
          <a:xfrm>
            <a:off x="4306780" y="3268305"/>
            <a:ext cx="802632" cy="212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4542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82" y="461639"/>
            <a:ext cx="6847531" cy="541866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B32731-88BE-4C23-BDA9-0491C07B4C27}"/>
              </a:ext>
            </a:extLst>
          </p:cNvPr>
          <p:cNvSpPr/>
          <p:nvPr/>
        </p:nvSpPr>
        <p:spPr>
          <a:xfrm>
            <a:off x="6600801" y="5482115"/>
            <a:ext cx="610125" cy="220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836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63" y="-300038"/>
            <a:ext cx="9458325" cy="74580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B32731-88BE-4C23-BDA9-0491C07B4C27}"/>
              </a:ext>
            </a:extLst>
          </p:cNvPr>
          <p:cNvSpPr/>
          <p:nvPr/>
        </p:nvSpPr>
        <p:spPr>
          <a:xfrm>
            <a:off x="2133074" y="1704200"/>
            <a:ext cx="4083241" cy="621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B32731-88BE-4C23-BDA9-0491C07B4C27}"/>
              </a:ext>
            </a:extLst>
          </p:cNvPr>
          <p:cNvSpPr/>
          <p:nvPr/>
        </p:nvSpPr>
        <p:spPr>
          <a:xfrm>
            <a:off x="9247748" y="6645169"/>
            <a:ext cx="802632" cy="212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517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-342900"/>
            <a:ext cx="9658350" cy="75438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B32731-88BE-4C23-BDA9-0491C07B4C27}"/>
              </a:ext>
            </a:extLst>
          </p:cNvPr>
          <p:cNvSpPr/>
          <p:nvPr/>
        </p:nvSpPr>
        <p:spPr>
          <a:xfrm>
            <a:off x="9279833" y="6645169"/>
            <a:ext cx="802632" cy="212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635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-376238"/>
            <a:ext cx="9296400" cy="76104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B32731-88BE-4C23-BDA9-0491C07B4C27}"/>
              </a:ext>
            </a:extLst>
          </p:cNvPr>
          <p:cNvSpPr/>
          <p:nvPr/>
        </p:nvSpPr>
        <p:spPr>
          <a:xfrm>
            <a:off x="8967011" y="6524852"/>
            <a:ext cx="802632" cy="212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B32731-88BE-4C23-BDA9-0491C07B4C27}"/>
              </a:ext>
            </a:extLst>
          </p:cNvPr>
          <p:cNvSpPr/>
          <p:nvPr/>
        </p:nvSpPr>
        <p:spPr>
          <a:xfrm>
            <a:off x="2173179" y="1287105"/>
            <a:ext cx="1692967" cy="212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718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553B069C-58D8-4F42-8C4C-A58A83015067}"/>
              </a:ext>
            </a:extLst>
          </p:cNvPr>
          <p:cNvGrpSpPr/>
          <p:nvPr/>
        </p:nvGrpSpPr>
        <p:grpSpPr>
          <a:xfrm>
            <a:off x="828213" y="501588"/>
            <a:ext cx="7631775" cy="6059010"/>
            <a:chOff x="828213" y="501588"/>
            <a:chExt cx="7631775" cy="605901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04B03ED-646B-40C0-B16B-A46580CF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213" y="501588"/>
              <a:ext cx="7631775" cy="605901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2B32731-88BE-4C23-BDA9-0491C07B4C27}"/>
                </a:ext>
              </a:extLst>
            </p:cNvPr>
            <p:cNvSpPr/>
            <p:nvPr/>
          </p:nvSpPr>
          <p:spPr>
            <a:xfrm>
              <a:off x="1233996" y="1784412"/>
              <a:ext cx="2121763" cy="1509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2795D1-3F5B-4DCC-9E69-B96426BB549E}"/>
              </a:ext>
            </a:extLst>
          </p:cNvPr>
          <p:cNvSpPr txBox="1"/>
          <p:nvPr/>
        </p:nvSpPr>
        <p:spPr>
          <a:xfrm>
            <a:off x="8691239" y="1935332"/>
            <a:ext cx="3243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solidFill>
                  <a:srgbClr val="FF0000"/>
                </a:solidFill>
              </a:rPr>
              <a:t>SDK</a:t>
            </a:r>
            <a:r>
              <a:rPr lang="zh-TW" altLang="en-US" sz="2500" b="1" dirty="0">
                <a:solidFill>
                  <a:srgbClr val="FF0000"/>
                </a:solidFill>
              </a:rPr>
              <a:t>一定要安裝</a:t>
            </a:r>
            <a:r>
              <a:rPr lang="en-US" altLang="zh-TW" sz="2500" b="1" dirty="0">
                <a:solidFill>
                  <a:srgbClr val="FF0000"/>
                </a:solidFill>
              </a:rPr>
              <a:t>!</a:t>
            </a:r>
          </a:p>
          <a:p>
            <a:r>
              <a:rPr lang="zh-TW" altLang="en-US" sz="2500" b="1" dirty="0">
                <a:solidFill>
                  <a:srgbClr val="FF0000"/>
                </a:solidFill>
              </a:rPr>
              <a:t>才會有</a:t>
            </a:r>
            <a:r>
              <a:rPr lang="en-US" altLang="zh-TW" sz="2500" b="1" dirty="0" err="1">
                <a:solidFill>
                  <a:srgbClr val="FF0000"/>
                </a:solidFill>
              </a:rPr>
              <a:t>ToolChain</a:t>
            </a:r>
            <a:endParaRPr lang="zh-TW" altLang="en-US" sz="2500" b="1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14" y="501588"/>
            <a:ext cx="7674374" cy="61291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2B32731-88BE-4C23-BDA9-0491C07B4C27}"/>
              </a:ext>
            </a:extLst>
          </p:cNvPr>
          <p:cNvSpPr/>
          <p:nvPr/>
        </p:nvSpPr>
        <p:spPr>
          <a:xfrm>
            <a:off x="1233995" y="1808475"/>
            <a:ext cx="2121763" cy="212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83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0EF75CAB-44FE-4D65-9B67-8113A5E1B5F4}"/>
              </a:ext>
            </a:extLst>
          </p:cNvPr>
          <p:cNvGrpSpPr/>
          <p:nvPr/>
        </p:nvGrpSpPr>
        <p:grpSpPr>
          <a:xfrm>
            <a:off x="259763" y="586740"/>
            <a:ext cx="7515129" cy="5684520"/>
            <a:chOff x="259763" y="586740"/>
            <a:chExt cx="7515129" cy="568452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22428" t="16463" r="23101" b="14974"/>
            <a:stretch/>
          </p:blipFill>
          <p:spPr>
            <a:xfrm>
              <a:off x="259763" y="586740"/>
              <a:ext cx="7515129" cy="568452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FD29E17-10C5-43BF-BE32-9106960E4860}"/>
                </a:ext>
              </a:extLst>
            </p:cNvPr>
            <p:cNvSpPr/>
            <p:nvPr/>
          </p:nvSpPr>
          <p:spPr>
            <a:xfrm>
              <a:off x="461638" y="3746377"/>
              <a:ext cx="3471169" cy="3817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B21D793C-F21B-4445-BE5A-46BBE63D8B55}"/>
              </a:ext>
            </a:extLst>
          </p:cNvPr>
          <p:cNvSpPr txBox="1"/>
          <p:nvPr/>
        </p:nvSpPr>
        <p:spPr>
          <a:xfrm>
            <a:off x="8038910" y="1873188"/>
            <a:ext cx="425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若出現此錯誤</a:t>
            </a:r>
            <a:endParaRPr lang="en-US" altLang="zh-TW" dirty="0"/>
          </a:p>
          <a:p>
            <a:r>
              <a:rPr lang="zh-TW" altLang="en-US" dirty="0"/>
              <a:t>代表沒有使用</a:t>
            </a:r>
            <a:r>
              <a:rPr lang="en-US" altLang="zh-TW" dirty="0" err="1"/>
              <a:t>sudo</a:t>
            </a:r>
            <a:r>
              <a:rPr lang="zh-TW" altLang="en-US" dirty="0"/>
              <a:t>開啟安裝程式</a:t>
            </a:r>
            <a:endParaRPr lang="en-US" altLang="zh-TW" dirty="0"/>
          </a:p>
          <a:p>
            <a:r>
              <a:rPr lang="en-US" altLang="zh-TW" dirty="0"/>
              <a:t>=&gt;Cancel</a:t>
            </a:r>
            <a:r>
              <a:rPr lang="zh-TW" altLang="en-US" dirty="0"/>
              <a:t>並使用</a:t>
            </a:r>
            <a:r>
              <a:rPr lang="en-US" altLang="zh-TW" dirty="0" err="1"/>
              <a:t>sudo</a:t>
            </a:r>
            <a:r>
              <a:rPr lang="zh-TW" altLang="en-US" dirty="0"/>
              <a:t>開啟安裝程式</a:t>
            </a:r>
          </a:p>
        </p:txBody>
      </p:sp>
    </p:spTree>
    <p:extLst>
      <p:ext uri="{BB962C8B-B14F-4D97-AF65-F5344CB8AC3E}">
        <p14:creationId xmlns:p14="http://schemas.microsoft.com/office/powerpoint/2010/main" val="26842446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-357188"/>
            <a:ext cx="9677400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1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1533525"/>
            <a:ext cx="48291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9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42" y="112810"/>
            <a:ext cx="6775743" cy="53685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D29E17-10C5-43BF-BE32-9106960E4860}"/>
              </a:ext>
            </a:extLst>
          </p:cNvPr>
          <p:cNvSpPr/>
          <p:nvPr/>
        </p:nvSpPr>
        <p:spPr>
          <a:xfrm>
            <a:off x="3655113" y="3874713"/>
            <a:ext cx="676256" cy="264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02795D1-3F5B-4DCC-9E69-B96426BB549E}"/>
              </a:ext>
            </a:extLst>
          </p:cNvPr>
          <p:cNvSpPr txBox="1"/>
          <p:nvPr/>
        </p:nvSpPr>
        <p:spPr>
          <a:xfrm>
            <a:off x="677742" y="4301533"/>
            <a:ext cx="3243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 smtClean="0">
                <a:solidFill>
                  <a:srgbClr val="FF0000"/>
                </a:solidFill>
              </a:rPr>
              <a:t>當按</a:t>
            </a:r>
            <a:r>
              <a:rPr lang="en-US" altLang="zh-TW" sz="2500" b="1" dirty="0" smtClean="0">
                <a:solidFill>
                  <a:srgbClr val="FF0000"/>
                </a:solidFill>
              </a:rPr>
              <a:t>Login</a:t>
            </a:r>
            <a:r>
              <a:rPr lang="zh-TW" altLang="en-US" sz="2500" b="1" dirty="0" smtClean="0">
                <a:solidFill>
                  <a:srgbClr val="FF0000"/>
                </a:solidFill>
              </a:rPr>
              <a:t>無效</a:t>
            </a:r>
            <a:endParaRPr lang="en-US" altLang="zh-TW" sz="2500" b="1" dirty="0" smtClean="0">
              <a:solidFill>
                <a:srgbClr val="FF0000"/>
              </a:solidFill>
            </a:endParaRPr>
          </a:p>
          <a:p>
            <a:r>
              <a:rPr lang="zh-TW" altLang="en-US" sz="2500" b="1" dirty="0" smtClean="0">
                <a:solidFill>
                  <a:srgbClr val="FF0000"/>
                </a:solidFill>
              </a:rPr>
              <a:t>因為系統時間不正確</a:t>
            </a:r>
            <a:endParaRPr lang="zh-TW" altLang="en-US" sz="2500" b="1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08" y="888752"/>
            <a:ext cx="4807792" cy="29859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FD29E17-10C5-43BF-BE32-9106960E4860}"/>
              </a:ext>
            </a:extLst>
          </p:cNvPr>
          <p:cNvSpPr/>
          <p:nvPr/>
        </p:nvSpPr>
        <p:spPr>
          <a:xfrm>
            <a:off x="8444248" y="1583319"/>
            <a:ext cx="2091581" cy="164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02795D1-3F5B-4DCC-9E69-B96426BB549E}"/>
              </a:ext>
            </a:extLst>
          </p:cNvPr>
          <p:cNvSpPr txBox="1"/>
          <p:nvPr/>
        </p:nvSpPr>
        <p:spPr>
          <a:xfrm>
            <a:off x="7201913" y="4211026"/>
            <a:ext cx="470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更改系統時間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指令 </a:t>
            </a:r>
            <a:r>
              <a:rPr lang="en-US" altLang="zh-TW" b="1" dirty="0" smtClean="0">
                <a:solidFill>
                  <a:srgbClr val="FF0000"/>
                </a:solidFill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sudo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date --set</a:t>
            </a:r>
            <a:r>
              <a:rPr lang="en-US" altLang="zh-TW" b="1" dirty="0" smtClean="0">
                <a:solidFill>
                  <a:srgbClr val="FF0000"/>
                </a:solidFill>
              </a:rPr>
              <a:t>=“</a:t>
            </a:r>
            <a:r>
              <a:rPr lang="zh-TW" altLang="en-US" b="1" dirty="0" smtClean="0">
                <a:solidFill>
                  <a:srgbClr val="FF0000"/>
                </a:solidFill>
              </a:rPr>
              <a:t>現在時間</a:t>
            </a:r>
            <a:r>
              <a:rPr lang="en-US" altLang="zh-TW" b="1" dirty="0" smtClean="0">
                <a:solidFill>
                  <a:srgbClr val="FF0000"/>
                </a:solidFill>
              </a:rPr>
              <a:t>”</a:t>
            </a:r>
          </a:p>
          <a:p>
            <a:r>
              <a:rPr lang="en-US" altLang="zh-TW" b="1" dirty="0" smtClean="0"/>
              <a:t>EX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: sudo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date </a:t>
            </a:r>
            <a:r>
              <a:rPr lang="en-US" altLang="zh-TW" b="1" dirty="0"/>
              <a:t>--set="</a:t>
            </a:r>
            <a:r>
              <a:rPr lang="en-US" altLang="zh-TW" b="1" dirty="0" smtClean="0"/>
              <a:t>2018-05-12 21:59</a:t>
            </a:r>
            <a:r>
              <a:rPr lang="en-US" altLang="zh-TW" b="1" dirty="0"/>
              <a:t>"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649323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-342900"/>
            <a:ext cx="964882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87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-357188"/>
            <a:ext cx="9667875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729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BD7CDFE-5C42-4C84-ACA7-B869B44E50F6}"/>
              </a:ext>
            </a:extLst>
          </p:cNvPr>
          <p:cNvSpPr txBox="1"/>
          <p:nvPr/>
        </p:nvSpPr>
        <p:spPr>
          <a:xfrm>
            <a:off x="7048869" y="690193"/>
            <a:ext cx="3826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Vivado</a:t>
            </a:r>
            <a:endParaRPr lang="pt-BR" altLang="zh-TW" dirty="0"/>
          </a:p>
          <a:p>
            <a:r>
              <a:rPr lang="pt-BR" altLang="zh-TW" dirty="0"/>
              <a:t>cd /opt/Xilinx/Vivado/2017.2</a:t>
            </a:r>
          </a:p>
          <a:p>
            <a:r>
              <a:rPr lang="en-US" altLang="zh-TW" dirty="0"/>
              <a:t>source settings64.sh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DA7118-5275-4465-B948-BA0443D1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28" b="73407"/>
          <a:stretch/>
        </p:blipFill>
        <p:spPr>
          <a:xfrm>
            <a:off x="1101293" y="690193"/>
            <a:ext cx="5317262" cy="111197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2ECBCBEB-6F52-40D2-8289-27ED4C396DC7}"/>
              </a:ext>
            </a:extLst>
          </p:cNvPr>
          <p:cNvGrpSpPr/>
          <p:nvPr/>
        </p:nvGrpSpPr>
        <p:grpSpPr>
          <a:xfrm>
            <a:off x="1080578" y="1878779"/>
            <a:ext cx="9272251" cy="1829222"/>
            <a:chOff x="590840" y="4437524"/>
            <a:chExt cx="9986902" cy="2174088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BF426F3-009C-4344-B132-1CD85A97A180}"/>
                </a:ext>
              </a:extLst>
            </p:cNvPr>
            <p:cNvSpPr txBox="1"/>
            <p:nvPr/>
          </p:nvSpPr>
          <p:spPr>
            <a:xfrm>
              <a:off x="7346270" y="5222290"/>
              <a:ext cx="3231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開啟</a:t>
              </a:r>
              <a:r>
                <a:rPr lang="en-US" altLang="zh-TW" dirty="0" err="1"/>
                <a:t>Vivado</a:t>
              </a:r>
              <a:endParaRPr lang="en-US" altLang="zh-TW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3A40EB8-32F8-4961-A4A5-EE7F3EEB4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840" y="4437524"/>
              <a:ext cx="6338168" cy="2174088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2FBBDEE-4228-40AA-A244-4E26EC0F6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78" y="4215004"/>
            <a:ext cx="6972300" cy="15049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72DF39-683F-47B5-B229-32619EE94EAC}"/>
              </a:ext>
            </a:extLst>
          </p:cNvPr>
          <p:cNvSpPr txBox="1"/>
          <p:nvPr/>
        </p:nvSpPr>
        <p:spPr>
          <a:xfrm>
            <a:off x="8241844" y="4812106"/>
            <a:ext cx="300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開啟</a:t>
            </a:r>
            <a:r>
              <a:rPr lang="en-US" altLang="zh-TW"/>
              <a:t>SDK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1880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52425"/>
            <a:ext cx="930592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69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-357188"/>
            <a:ext cx="9334500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609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57188"/>
            <a:ext cx="9305925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9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-366713"/>
            <a:ext cx="9334500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8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-357188"/>
            <a:ext cx="9353550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93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38138"/>
            <a:ext cx="930592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9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528762"/>
            <a:ext cx="48482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76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71475"/>
            <a:ext cx="9305925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036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52425"/>
            <a:ext cx="930592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803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-361950"/>
            <a:ext cx="9305925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75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-371475"/>
            <a:ext cx="9334500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751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1574" y="2260426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 smtClean="0"/>
              <a:t>卸</a:t>
            </a:r>
            <a:r>
              <a:rPr lang="zh-TW" altLang="en-US" smtClean="0"/>
              <a:t>載</a:t>
            </a:r>
            <a:r>
              <a:rPr lang="en-US" altLang="zh-TW" dirty="0" smtClean="0"/>
              <a:t>Vivado</a:t>
            </a:r>
            <a:r>
              <a:rPr lang="zh-TW" altLang="en-US" dirty="0" smtClean="0"/>
              <a:t>軟體教學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000" dirty="0" smtClean="0"/>
              <a:t>(</a:t>
            </a:r>
            <a:r>
              <a:rPr lang="zh-TW" altLang="en-US" sz="2000" dirty="0" smtClean="0"/>
              <a:t>這邊以</a:t>
            </a:r>
            <a:r>
              <a:rPr lang="zh-TW" altLang="en-US" sz="2000" dirty="0"/>
              <a:t>卸載</a:t>
            </a:r>
            <a:r>
              <a:rPr lang="en-US" altLang="zh-TW" sz="2000" dirty="0" smtClean="0"/>
              <a:t>Vivado2017.4</a:t>
            </a:r>
            <a:r>
              <a:rPr lang="zh-TW" altLang="en-US" sz="2000" dirty="0" smtClean="0"/>
              <a:t>為例</a:t>
            </a:r>
            <a:r>
              <a:rPr lang="en-US" altLang="zh-TW" sz="2000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5780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40690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1600" dirty="0" smtClean="0"/>
              <a:t>cd </a:t>
            </a:r>
            <a:r>
              <a:rPr lang="en-US" altLang="zh-TW" sz="1600" dirty="0"/>
              <a:t>/opt/Xilinx/.</a:t>
            </a:r>
            <a:r>
              <a:rPr lang="en-US" altLang="zh-TW" sz="1600" dirty="0" smtClean="0"/>
              <a:t>xinstall/Vivado_2017.4</a:t>
            </a:r>
            <a:br>
              <a:rPr lang="en-US" altLang="zh-TW" sz="1600" dirty="0" smtClean="0"/>
            </a:br>
            <a:r>
              <a:rPr lang="en-US" altLang="zh-TW" sz="1600" dirty="0"/>
              <a:t>sudo ./xsetup -Uninstall</a:t>
            </a:r>
            <a:endParaRPr lang="zh-TW" altLang="en-US" sz="16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28" y="1758042"/>
            <a:ext cx="11056861" cy="48505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D29E17-10C5-43BF-BE32-9106960E4860}"/>
              </a:ext>
            </a:extLst>
          </p:cNvPr>
          <p:cNvSpPr/>
          <p:nvPr/>
        </p:nvSpPr>
        <p:spPr>
          <a:xfrm>
            <a:off x="6621369" y="6226878"/>
            <a:ext cx="4732431" cy="157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D29E17-10C5-43BF-BE32-9106960E4860}"/>
              </a:ext>
            </a:extLst>
          </p:cNvPr>
          <p:cNvSpPr/>
          <p:nvPr/>
        </p:nvSpPr>
        <p:spPr>
          <a:xfrm>
            <a:off x="5427107" y="6331099"/>
            <a:ext cx="649497" cy="277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288080" y="5826768"/>
            <a:ext cx="3930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endParaRPr lang="zh-TW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30579" y="5930989"/>
            <a:ext cx="3930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TW" sz="2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zh-TW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48295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5" y="499100"/>
            <a:ext cx="7399020" cy="5849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FD29E17-10C5-43BF-BE32-9106960E4860}"/>
              </a:ext>
            </a:extLst>
          </p:cNvPr>
          <p:cNvSpPr/>
          <p:nvPr/>
        </p:nvSpPr>
        <p:spPr>
          <a:xfrm>
            <a:off x="5460358" y="3679340"/>
            <a:ext cx="425053" cy="2692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89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7" y="1543050"/>
            <a:ext cx="4810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5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383</Words>
  <Application>Microsoft Office PowerPoint</Application>
  <PresentationFormat>寬螢幕</PresentationFormat>
  <Paragraphs>50</Paragraphs>
  <Slides>86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2" baseType="lpstr">
      <vt:lpstr>微軟正黑體</vt:lpstr>
      <vt:lpstr>新細明體</vt:lpstr>
      <vt:lpstr>標楷體</vt:lpstr>
      <vt:lpstr>Arial</vt:lpstr>
      <vt:lpstr>Calibri</vt:lpstr>
      <vt:lpstr>Office 佈景主題</vt:lpstr>
      <vt:lpstr>PowerPoint 簡報</vt:lpstr>
      <vt:lpstr>安裝虛擬機器教學</vt:lpstr>
      <vt:lpstr>安裝虛擬機器</vt:lpstr>
      <vt:lpstr>安裝Ubuntu16.04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在VMware裝好Ubuntu後  安裝VMware Tools</vt:lpstr>
      <vt:lpstr>解壓縮到本磁碟區並安裝</vt:lpstr>
      <vt:lpstr>Linux常用指令介紹</vt:lpstr>
      <vt:lpstr>在Linux安裝Vivado軟體</vt:lpstr>
      <vt:lpstr>安裝Vivado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卸載Vivado軟體教學 (這邊以卸載Vivado2017.4為例)</vt:lpstr>
      <vt:lpstr>cd /opt/Xilinx/.xinstall/Vivado_2017.4 sudo ./xsetup -Uninstall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F222-PC47</cp:lastModifiedBy>
  <cp:revision>69</cp:revision>
  <dcterms:created xsi:type="dcterms:W3CDTF">2017-04-10T08:48:35Z</dcterms:created>
  <dcterms:modified xsi:type="dcterms:W3CDTF">2019-05-22T07:52:49Z</dcterms:modified>
</cp:coreProperties>
</file>